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6858000" cy="9144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318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90221092507.jpg"/>
          <p:cNvPicPr>
            <a:picLocks noChangeAspect="1"/>
          </p:cNvPicPr>
          <p:nvPr/>
        </p:nvPicPr>
        <p:blipFill>
          <a:blip r:embed="rId2" cstate="print"/>
          <a:srcRect l="-8829" t="8264" r="-7428"/>
          <a:stretch>
            <a:fillRect/>
          </a:stretch>
        </p:blipFill>
        <p:spPr>
          <a:xfrm>
            <a:off x="404664" y="395536"/>
            <a:ext cx="5976664" cy="83884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902210925071.jpg"/>
          <p:cNvPicPr>
            <a:picLocks noChangeAspect="1"/>
          </p:cNvPicPr>
          <p:nvPr/>
        </p:nvPicPr>
        <p:blipFill>
          <a:blip r:embed="rId2" cstate="print"/>
          <a:srcRect l="-6027" t="25588"/>
          <a:stretch>
            <a:fillRect/>
          </a:stretch>
        </p:blipFill>
        <p:spPr>
          <a:xfrm>
            <a:off x="116632" y="827584"/>
            <a:ext cx="6099639" cy="752432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902210925072.jpg"/>
          <p:cNvPicPr>
            <a:picLocks noChangeAspect="1"/>
          </p:cNvPicPr>
          <p:nvPr/>
        </p:nvPicPr>
        <p:blipFill>
          <a:blip r:embed="rId2" cstate="print"/>
          <a:srcRect t="25200" b="9439"/>
          <a:stretch>
            <a:fillRect/>
          </a:stretch>
        </p:blipFill>
        <p:spPr>
          <a:xfrm>
            <a:off x="260648" y="388414"/>
            <a:ext cx="6597352" cy="81440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902210925073.jpg"/>
          <p:cNvPicPr>
            <a:picLocks noChangeAspect="1"/>
          </p:cNvPicPr>
          <p:nvPr/>
        </p:nvPicPr>
        <p:blipFill>
          <a:blip r:embed="rId2" cstate="print"/>
          <a:srcRect t="21650" b="13776"/>
          <a:stretch>
            <a:fillRect/>
          </a:stretch>
        </p:blipFill>
        <p:spPr>
          <a:xfrm>
            <a:off x="0" y="539552"/>
            <a:ext cx="6708287" cy="77048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902210925074.jpg"/>
          <p:cNvPicPr>
            <a:picLocks noChangeAspect="1"/>
          </p:cNvPicPr>
          <p:nvPr/>
        </p:nvPicPr>
        <p:blipFill>
          <a:blip r:embed="rId2" cstate="print"/>
          <a:srcRect t="24800" b="9838"/>
          <a:stretch>
            <a:fillRect/>
          </a:stretch>
        </p:blipFill>
        <p:spPr>
          <a:xfrm>
            <a:off x="44624" y="251520"/>
            <a:ext cx="6751342" cy="78488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902210925075.jpg"/>
          <p:cNvPicPr>
            <a:picLocks noChangeAspect="1"/>
          </p:cNvPicPr>
          <p:nvPr/>
        </p:nvPicPr>
        <p:blipFill>
          <a:blip r:embed="rId2" cstate="print"/>
          <a:srcRect t="20863" b="15350"/>
          <a:stretch>
            <a:fillRect/>
          </a:stretch>
        </p:blipFill>
        <p:spPr>
          <a:xfrm>
            <a:off x="1" y="467544"/>
            <a:ext cx="6858000" cy="82089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902210925076.jpg"/>
          <p:cNvPicPr>
            <a:picLocks noChangeAspect="1"/>
          </p:cNvPicPr>
          <p:nvPr/>
        </p:nvPicPr>
        <p:blipFill>
          <a:blip r:embed="rId2" cstate="print"/>
          <a:srcRect l="9380" t="26375" r="7980" b="11413"/>
          <a:stretch>
            <a:fillRect/>
          </a:stretch>
        </p:blipFill>
        <p:spPr>
          <a:xfrm>
            <a:off x="764704" y="611560"/>
            <a:ext cx="5539147" cy="74168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1902210925077.jpg"/>
          <p:cNvPicPr>
            <a:picLocks noChangeAspect="1"/>
          </p:cNvPicPr>
          <p:nvPr/>
        </p:nvPicPr>
        <p:blipFill>
          <a:blip r:embed="rId2" cstate="print"/>
          <a:srcRect l="12182" t="24013" r="9380" b="12988"/>
          <a:stretch>
            <a:fillRect/>
          </a:stretch>
        </p:blipFill>
        <p:spPr>
          <a:xfrm>
            <a:off x="692696" y="539552"/>
            <a:ext cx="5911857" cy="84455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全屏显示(4:3)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</cp:revision>
  <dcterms:created xsi:type="dcterms:W3CDTF">2019-02-21T01:23:21Z</dcterms:created>
  <dcterms:modified xsi:type="dcterms:W3CDTF">2019-02-21T01:35:03Z</dcterms:modified>
</cp:coreProperties>
</file>